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Aref Ruqaa"/>
      <p:regular r:id="rId15"/>
      <p:bold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efRuqaa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ArefRuqa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48a4cc31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48a4cc31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48a4cc31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48a4cc31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48a4cc31b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48a4cc31b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48a4cc31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48a4cc31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-240825" y="2082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التصوف الإسلامي</a:t>
            </a:r>
            <a:endParaRPr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100"/>
              <a:t>محاضرة رقم 1</a:t>
            </a:r>
            <a:endParaRPr sz="31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/>
              <a:t>(ماجستير)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105325" y="20921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فاطمة فؤاد عبدالحميد</a:t>
            </a:r>
            <a:endParaRPr sz="29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994550" y="341575"/>
            <a:ext cx="79665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الإمام محمود خطاب السبكي والتصوف</a:t>
            </a:r>
            <a:endParaRPr sz="2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21925" y="1597300"/>
            <a:ext cx="8478600" cy="30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Arabic Typesetting"/>
                <a:ea typeface="Arabic Typesetting"/>
                <a:cs typeface="Arabic Typesetting"/>
                <a:sym typeface="Arabic Typesetting"/>
              </a:rPr>
              <a:t>يحتل الشيخ محمود خطاب السبكي (1858 م - 1933 م ) مكانة متميزة في فكرنا المصري المعاصر ، وإنتاجه غزير وعمله ضخم وتأثيره واسع ، شئ في تعليمه لهذا كانت إلي الإصلاح الاجتماعي والسياسي والاقتصادي من خلال المنظور الديني .</a:t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indent="0" lvl="0" marL="0" rtl="1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/>
        </p:nvSpPr>
        <p:spPr>
          <a:xfrm>
            <a:off x="994550" y="341575"/>
            <a:ext cx="79665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الإمام محمود خطاب السبكي والتصوف</a:t>
            </a:r>
            <a:endParaRPr sz="2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421925" y="1597300"/>
            <a:ext cx="8478600" cy="30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Arabic Typesetting"/>
                <a:ea typeface="Arabic Typesetting"/>
                <a:cs typeface="Arabic Typesetting"/>
                <a:sym typeface="Arabic Typesetting"/>
              </a:rPr>
              <a:t>كان تصوف الشيخ مقترن بالنظر العقلي ، وهذا يتشابه مع ما ذهب إليه الشيخ محمد عبده ، والذي يتقارب معه في السن حيث يسبقه بتسع سنوات فقط .</a:t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994550" y="341575"/>
            <a:ext cx="79665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الإمام محمود خطاب السبكي والتصوف</a:t>
            </a:r>
            <a:endParaRPr sz="2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421925" y="1597300"/>
            <a:ext cx="8478600" cy="30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Arabic Typesetting"/>
                <a:ea typeface="Arabic Typesetting"/>
                <a:cs typeface="Arabic Typesetting"/>
                <a:sym typeface="Arabic Typesetting"/>
              </a:rPr>
              <a:t>يذهب السبكي إلي أن تفشي البدع بين أدعياء التصوف يرجع إلي الجهل بأحكام الكتاب والسنة ورغبة السلطة الحاكمة في انتشار هذا الجهل .</a:t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/>
        </p:nvSpPr>
        <p:spPr>
          <a:xfrm>
            <a:off x="994550" y="341575"/>
            <a:ext cx="79665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الإمام محمود خطاب السبكي والتصوف</a:t>
            </a:r>
            <a:endParaRPr sz="2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421925" y="1597300"/>
            <a:ext cx="8478600" cy="30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Arabic Typesetting"/>
                <a:ea typeface="Arabic Typesetting"/>
                <a:cs typeface="Arabic Typesetting"/>
                <a:sym typeface="Arabic Typesetting"/>
              </a:rPr>
              <a:t>يبين السبكي أن السعادة الحقيقية لا تتم إلا في المجالس الشرعية وهي مجالس العلم والتعلم ، وأيضا مجالس الذكر الملتزم بآداب الكتاب والسنة . </a:t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